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14.5.2020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14.5.2020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23720DD-5B6D-40BF-8493-A6B52D484E6B}" type="datetimeFigureOut">
              <a:rPr lang="tr-TR" smtClean="0"/>
              <a:t>14.5.2020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14.5.2020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14.5.2020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14.5.2020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3720DD-5B6D-40BF-8493-A6B52D484E6B}" type="datetimeFigureOut">
              <a:rPr lang="tr-TR" smtClean="0"/>
              <a:t>14.5.2020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14.5.2020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2123728" y="1844824"/>
            <a:ext cx="6172200" cy="1008112"/>
          </a:xfrm>
        </p:spPr>
        <p:txBody>
          <a:bodyPr/>
          <a:lstStyle/>
          <a:p>
            <a:pPr algn="ctr"/>
            <a:r>
              <a:rPr lang="tr-TR" dirty="0" smtClean="0">
                <a:latin typeface="Calibri" pitchFamily="34" charset="0"/>
              </a:rPr>
              <a:t>sosyal medya hesabımız</a:t>
            </a:r>
            <a:endParaRPr lang="tr-TR" dirty="0">
              <a:latin typeface="Calibri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123728" y="3717032"/>
            <a:ext cx="6172200" cy="1361746"/>
          </a:xfrm>
        </p:spPr>
        <p:txBody>
          <a:bodyPr/>
          <a:lstStyle/>
          <a:p>
            <a:pPr algn="ctr"/>
            <a:r>
              <a:rPr lang="tr-TR" dirty="0" smtClean="0"/>
              <a:t>Facebook: Kalecik.69@yandex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3557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6</Words>
  <Application>Microsoft Office PowerPoint</Application>
  <PresentationFormat>Ekran Gösterisi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Cumba</vt:lpstr>
      <vt:lpstr>sosyal medya hesabımız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sosyal medya hesabımız</dc:title>
  <dc:creator>Dilek</dc:creator>
  <cp:lastModifiedBy>Dilek</cp:lastModifiedBy>
  <cp:revision>1</cp:revision>
  <dcterms:created xsi:type="dcterms:W3CDTF">2020-05-14T14:56:46Z</dcterms:created>
  <dcterms:modified xsi:type="dcterms:W3CDTF">2020-05-14T15:00:43Z</dcterms:modified>
</cp:coreProperties>
</file>